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305" r:id="rId21"/>
    <p:sldId id="282" r:id="rId22"/>
    <p:sldId id="301" r:id="rId23"/>
    <p:sldId id="302" r:id="rId24"/>
    <p:sldId id="303" r:id="rId25"/>
    <p:sldId id="277" r:id="rId26"/>
    <p:sldId id="299" r:id="rId27"/>
    <p:sldId id="300" r:id="rId28"/>
    <p:sldId id="298" r:id="rId29"/>
    <p:sldId id="304" r:id="rId30"/>
    <p:sldId id="262" r:id="rId31"/>
    <p:sldId id="29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201"/>
  </p:normalViewPr>
  <p:slideViewPr>
    <p:cSldViewPr>
      <p:cViewPr varScale="1">
        <p:scale>
          <a:sx n="92" d="100"/>
          <a:sy n="92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0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5409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상관관계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5879976" y="2967335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일조량과 </a:t>
            </a:r>
            <a:r>
              <a:rPr lang="ko-KR" altLang="en-US" dirty="0">
                <a:latin typeface="+mj-lt"/>
                <a:ea typeface="NanumSquareOTF" panose="020B0600000101010101" pitchFamily="34" charset="-127"/>
              </a:rPr>
              <a:t>대기오염의 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상관관계를 확인</a:t>
            </a:r>
            <a:endParaRPr lang="en-US" altLang="ko-KR" i="0" dirty="0">
              <a:latin typeface="+mj-lt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변수들 간 약한 상관관계를 보임</a:t>
            </a:r>
            <a:endParaRPr lang="en-US" altLang="ko-KR" i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6" y="2067326"/>
            <a:ext cx="4704184" cy="45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" altLang="ko-KR" sz="2400" dirty="0">
                <a:latin typeface="나눔스퀘어 ExtraBold" pitchFamily="50" charset="-127"/>
                <a:ea typeface="나눔스퀘어 ExtraBold" pitchFamily="50" charset="-127"/>
              </a:rPr>
              <a:t>PCA(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주성분 분석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  SO2 → </a:t>
                </a:r>
                <a:r>
                  <a:rPr lang="ko-KR" altLang="en-US" sz="700" dirty="0"/>
                  <a:t>가격    </a:t>
                </a:r>
                <a:r>
                  <a:rPr lang="en-US" altLang="ko-KR" sz="700" dirty="0"/>
                  <a:t>CO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O3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NO2 → </a:t>
                </a:r>
                <a:r>
                  <a:rPr lang="ko-KR" altLang="en-US" sz="700" dirty="0"/>
                  <a:t>가격     </a:t>
                </a:r>
                <a:r>
                  <a:rPr lang="en-US" altLang="ko-KR" sz="700" dirty="0"/>
                  <a:t>PM10 → </a:t>
                </a:r>
                <a:r>
                  <a:rPr lang="ko-KR" altLang="en-US" sz="700" dirty="0"/>
                  <a:t>가격   </a:t>
                </a:r>
                <a:r>
                  <a:rPr lang="en-US" altLang="ko-KR" sz="700" dirty="0"/>
                  <a:t>PM25 → </a:t>
                </a:r>
                <a:r>
                  <a:rPr lang="ko-KR" altLang="en-US" sz="700" dirty="0"/>
                  <a:t>가격 </a:t>
                </a:r>
                <a:r>
                  <a:rPr lang="ko-KR" altLang="en-US" sz="500" dirty="0"/>
                  <a:t>합계일조시간</a:t>
                </a:r>
                <a:r>
                  <a:rPr lang="en-US" altLang="ko-KR" sz="500" dirty="0"/>
                  <a:t>(</a:t>
                </a:r>
                <a:r>
                  <a:rPr lang="en-US" altLang="ko-KR" sz="500" dirty="0" err="1"/>
                  <a:t>hr</a:t>
                </a:r>
                <a:r>
                  <a:rPr lang="en-US" altLang="ko-KR" sz="500" dirty="0"/>
                  <a:t>) → </a:t>
                </a:r>
                <a:r>
                  <a:rPr lang="ko-KR" altLang="en-US" sz="500" dirty="0"/>
                  <a:t>가격</a:t>
                </a:r>
                <a:r>
                  <a:rPr lang="en-US" altLang="ko-KR" sz="650" dirty="0"/>
                  <a:t> </a:t>
                </a:r>
                <a:r>
                  <a:rPr lang="ko-KR" altLang="en-US" sz="650" dirty="0"/>
                  <a:t>가격 </a:t>
                </a:r>
                <a:r>
                  <a:rPr lang="en-US" altLang="ko-KR" sz="650" dirty="0"/>
                  <a:t>→ </a:t>
                </a:r>
                <a:r>
                  <a:rPr lang="ko-KR" altLang="en-US" sz="650" dirty="0"/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5077</TotalTime>
  <Words>1027</Words>
  <Application>Microsoft Macintosh PowerPoint</Application>
  <PresentationFormat>와이드스크린</PresentationFormat>
  <Paragraphs>205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나눔바른고딕</vt:lpstr>
      <vt:lpstr>나눔스퀘어 Bold</vt:lpstr>
      <vt:lpstr>나눔스퀘어 ExtraBold</vt:lpstr>
      <vt:lpstr>맑은 고딕</vt:lpstr>
      <vt:lpstr>Nanum Gothic</vt:lpstr>
      <vt:lpstr>NanumSquareOTF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115</cp:revision>
  <dcterms:created xsi:type="dcterms:W3CDTF">2017-06-30T01:55:32Z</dcterms:created>
  <dcterms:modified xsi:type="dcterms:W3CDTF">2020-03-19T08:51:20Z</dcterms:modified>
</cp:coreProperties>
</file>